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35" r:id="rId26"/>
    <p:sldId id="336" r:id="rId27"/>
    <p:sldId id="377" r:id="rId28"/>
    <p:sldId id="338" r:id="rId29"/>
    <p:sldId id="386" r:id="rId30"/>
    <p:sldId id="370" r:id="rId31"/>
    <p:sldId id="366" r:id="rId32"/>
    <p:sldId id="314" r:id="rId33"/>
    <p:sldId id="388" r:id="rId34"/>
    <p:sldId id="389" r:id="rId35"/>
    <p:sldId id="390" r:id="rId36"/>
    <p:sldId id="391" r:id="rId37"/>
    <p:sldId id="361" r:id="rId38"/>
    <p:sldId id="3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86"/>
            <p14:sldId id="370"/>
            <p14:sldId id="366"/>
          </p14:sldIdLst>
        </p14:section>
        <p14:section name="Backup" id="{4DE249EC-C77F-4877-A69A-365C57F04029}">
          <p14:sldIdLst>
            <p14:sldId id="314"/>
            <p14:sldId id="388"/>
            <p14:sldId id="389"/>
            <p14:sldId id="390"/>
            <p14:sldId id="391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7" d="100"/>
          <a:sy n="107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0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560.png"/><Relationship Id="rId5" Type="http://schemas.openxmlformats.org/officeDocument/2006/relationships/image" Target="../media/image75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4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731.png"/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00.png"/><Relationship Id="rId5" Type="http://schemas.openxmlformats.org/officeDocument/2006/relationships/image" Target="../media/image80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79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4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pPr marL="557204" lvl="1" indent="-214313"/>
            <a:r>
              <a:rPr lang="en-GB" dirty="0"/>
              <a:t>Obtain a response time analysis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merged state are all the states that can be reached from state A and state B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7607"/>
            <a:ext cx="4751263" cy="374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11" name="This work">
            <a:extLst>
              <a:ext uri="{FF2B5EF4-FFF2-40B4-BE49-F238E27FC236}">
                <a16:creationId xmlns:a16="http://schemas.microsoft.com/office/drawing/2014/main" id="{06E25989-39E3-4AF2-A2A8-9AA0E9D8F84C}"/>
              </a:ext>
            </a:extLst>
          </p:cNvPr>
          <p:cNvGrpSpPr/>
          <p:nvPr/>
        </p:nvGrpSpPr>
        <p:grpSpPr>
          <a:xfrm>
            <a:off x="7590397" y="2546451"/>
            <a:ext cx="1116031" cy="744437"/>
            <a:chOff x="7590397" y="2546451"/>
            <a:chExt cx="1116031" cy="7444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83E60B-572A-4C09-A86E-79F49ED73B7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633257" y="2846533"/>
              <a:ext cx="515156" cy="4443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24ED-0AB7-4246-A703-A8C3390782BB}"/>
                </a:ext>
              </a:extLst>
            </p:cNvPr>
            <p:cNvSpPr txBox="1"/>
            <p:nvPr/>
          </p:nvSpPr>
          <p:spPr>
            <a:xfrm>
              <a:off x="7590397" y="2546451"/>
              <a:ext cx="11160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This work</a:t>
              </a:r>
            </a:p>
          </p:txBody>
        </p:sp>
      </p:grpSp>
      <p:grpSp>
        <p:nvGrpSpPr>
          <p:cNvPr id="6" name="Baseline">
            <a:extLst>
              <a:ext uri="{FF2B5EF4-FFF2-40B4-BE49-F238E27FC236}">
                <a16:creationId xmlns:a16="http://schemas.microsoft.com/office/drawing/2014/main" id="{CF7BBE62-7F4A-438F-8C08-B730AB9D0BDF}"/>
              </a:ext>
            </a:extLst>
          </p:cNvPr>
          <p:cNvGrpSpPr/>
          <p:nvPr/>
        </p:nvGrpSpPr>
        <p:grpSpPr>
          <a:xfrm>
            <a:off x="4826988" y="3452434"/>
            <a:ext cx="2008076" cy="703871"/>
            <a:chOff x="4826988" y="3452434"/>
            <a:chExt cx="2008076" cy="703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BCD41-3BEB-450A-860C-40C3ACEC7E5B}"/>
                </a:ext>
              </a:extLst>
            </p:cNvPr>
            <p:cNvSpPr txBox="1"/>
            <p:nvPr/>
          </p:nvSpPr>
          <p:spPr>
            <a:xfrm>
              <a:off x="4826988" y="3856223"/>
              <a:ext cx="12143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Baseline (JLFP)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FAE17-A2A3-4063-82E6-B6B87204D0B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041294" y="3452434"/>
              <a:ext cx="793770" cy="55383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920241" y="2386967"/>
            <a:ext cx="300082" cy="1887377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083125" y="2324235"/>
              <a:ext cx="791493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334117" y="3290888"/>
            <a:ext cx="300082" cy="1641522"/>
            <a:chOff x="6274771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043141" y="2597999"/>
              <a:ext cx="8633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503498" y="2130900"/>
            <a:ext cx="300082" cy="998063"/>
            <a:chOff x="6278049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5976249" y="3063780"/>
              <a:ext cx="100370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92132" y="2068494"/>
            <a:ext cx="395095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Evaluated in simulator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Randomly generated task sets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20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  <a:p>
            <a:pPr marL="671513" lvl="1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Legend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17E47-8B6F-498D-A946-D99962BE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05" y="1331442"/>
            <a:ext cx="808636" cy="4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33</a:t>
            </a:fld>
            <a:endParaRPr lang="en-GB" dirty="0"/>
          </a:p>
        </p:txBody>
      </p:sp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pic>
        <p:nvPicPr>
          <p:cNvPr id="49" name="Graph all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  <p:pic>
        <p:nvPicPr>
          <p:cNvPr id="50" name="Graph all">
            <a:extLst>
              <a:ext uri="{FF2B5EF4-FFF2-40B4-BE49-F238E27FC236}">
                <a16:creationId xmlns:a16="http://schemas.microsoft.com/office/drawing/2014/main" id="{9C5E3E22-2DA2-475D-8D16-02BE8DF8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85526"/>
            <a:ext cx="5342282" cy="40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34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E856FE-E8CC-466E-BCD8-696A2BA1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7" y="1684647"/>
            <a:ext cx="534228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35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C38B4-C982-4158-B056-285E50FD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7527"/>
            <a:ext cx="5322948" cy="4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3AA64-2924-468F-9F50-82E9FED4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0506"/>
            <a:ext cx="532294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5617</TotalTime>
  <Words>2193</Words>
  <Application>Microsoft Office PowerPoint</Application>
  <PresentationFormat>On-screen Show (4:3)</PresentationFormat>
  <Paragraphs>815</Paragraphs>
  <Slides>38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Contributions</vt:lpstr>
      <vt:lpstr>Future work</vt:lpstr>
      <vt:lpstr>Questions?</vt:lpstr>
      <vt:lpstr>How does SAG work?</vt:lpstr>
      <vt:lpstr>Runtime analysis</vt:lpstr>
      <vt:lpstr>Runtime analysis</vt:lpstr>
      <vt:lpstr>Our analysis results</vt:lpstr>
      <vt:lpstr>Our analysis results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455</cp:revision>
  <dcterms:created xsi:type="dcterms:W3CDTF">2020-05-19T11:12:13Z</dcterms:created>
  <dcterms:modified xsi:type="dcterms:W3CDTF">2020-08-26T12:10:59Z</dcterms:modified>
</cp:coreProperties>
</file>